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56" r:id="rId3"/>
    <p:sldId id="257" r:id="rId4"/>
    <p:sldId id="267" r:id="rId5"/>
    <p:sldId id="266" r:id="rId6"/>
    <p:sldId id="258" r:id="rId7"/>
    <p:sldId id="270" r:id="rId8"/>
    <p:sldId id="269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9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7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9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8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1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5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8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3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80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5009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0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1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318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6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45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45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04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8656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8940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74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8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3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6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6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49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A1AF3C3-7D72-4891-9FA1-4932380E87F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875EA1F-844E-4519-B33F-61C75D95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771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youtube.com/watch?v=vxSQdrLlQTk" TargetMode="External"/><Relationship Id="rId7" Type="http://schemas.openxmlformats.org/officeDocument/2006/relationships/hyperlink" Target="https://www.youtube.com/watch?v=iO89kvrMdYo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watch?v=Tz1vyIavi_M&amp;t=138s" TargetMode="External"/><Relationship Id="rId5" Type="http://schemas.openxmlformats.org/officeDocument/2006/relationships/hyperlink" Target="https://www.youtube.com/watch?v=l1B49em1vPU&amp;list=RDl1B49em1vPU&amp;index=1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www.youtube.com/watch?v=IdNtM_vb24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vnCV6OQ0ZTA" TargetMode="Externa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48808"/>
            <a:ext cx="9144000" cy="818384"/>
          </a:xfrm>
        </p:spPr>
        <p:txBody>
          <a:bodyPr>
            <a:normAutofit fontScale="90000"/>
          </a:bodyPr>
          <a:lstStyle/>
          <a:p>
            <a:r>
              <a:rPr lang="en-GB" sz="5300" dirty="0" smtClean="0"/>
              <a:t>Gross MOTOR SKILLS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07" y="1309007"/>
            <a:ext cx="3072648" cy="2231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456" y="1309007"/>
            <a:ext cx="3592014" cy="2231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470" y="1309007"/>
            <a:ext cx="2873827" cy="2231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805" y="3411991"/>
            <a:ext cx="3072649" cy="212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454" y="3411991"/>
            <a:ext cx="3592014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411990"/>
            <a:ext cx="2873829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Home time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378104"/>
            <a:ext cx="4521735" cy="3765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56" y="2378104"/>
            <a:ext cx="4509135" cy="37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7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AutoShape 2" descr="Free Afternoon Clip Art with No Background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10110651" cy="50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24" t="57930" r="50135" b="1"/>
          <a:stretch/>
        </p:blipFill>
        <p:spPr>
          <a:xfrm>
            <a:off x="5253180" y="0"/>
            <a:ext cx="4601498" cy="3685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924" y="3506430"/>
            <a:ext cx="4527754" cy="3370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1716"/>
          <a:stretch/>
        </p:blipFill>
        <p:spPr>
          <a:xfrm>
            <a:off x="899651" y="-58567"/>
            <a:ext cx="4427273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52" y="113839"/>
            <a:ext cx="2553781" cy="29891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222" y="1839707"/>
            <a:ext cx="2438400" cy="1876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170" y="4819650"/>
            <a:ext cx="2438400" cy="2038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7570" y="764765"/>
            <a:ext cx="2466975" cy="1847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599" y="3973153"/>
            <a:ext cx="2466975" cy="2038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4659" y="1430747"/>
            <a:ext cx="2242984" cy="18621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4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1906" y="176981"/>
            <a:ext cx="9601200" cy="1485900"/>
          </a:xfrm>
        </p:spPr>
        <p:txBody>
          <a:bodyPr/>
          <a:lstStyle/>
          <a:p>
            <a:pPr algn="ctr"/>
            <a:r>
              <a:rPr lang="en-GB" b="1" dirty="0" smtClean="0"/>
              <a:t>Feet Exercises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685" y="169837"/>
            <a:ext cx="3074407" cy="980537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16" y="1754904"/>
            <a:ext cx="4794997" cy="46910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06" y="1754904"/>
            <a:ext cx="4691071" cy="46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Who is the winner?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17" y="1428750"/>
            <a:ext cx="3749365" cy="2487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4233" y="4366696"/>
            <a:ext cx="1126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Ais</a:t>
            </a:r>
            <a:r>
              <a:rPr lang="en-GB" sz="3200" b="1" dirty="0" smtClean="0"/>
              <a:t>		</a:t>
            </a:r>
            <a:r>
              <a:rPr lang="en-GB" sz="3200" b="1" dirty="0" err="1" smtClean="0"/>
              <a:t>Asfa</a:t>
            </a:r>
            <a:r>
              <a:rPr lang="en-GB" sz="3200" b="1" dirty="0" smtClean="0"/>
              <a:t>		Bren		Josh		</a:t>
            </a:r>
            <a:r>
              <a:rPr lang="en-GB" sz="3200" b="1" dirty="0" err="1" smtClean="0"/>
              <a:t>Marh</a:t>
            </a:r>
            <a:r>
              <a:rPr lang="en-GB" sz="3200" b="1" dirty="0" smtClean="0"/>
              <a:t>		</a:t>
            </a:r>
            <a:r>
              <a:rPr lang="en-GB" sz="3200" b="1" dirty="0" err="1" smtClean="0"/>
              <a:t>Muh</a:t>
            </a:r>
            <a:r>
              <a:rPr lang="en-GB" sz="3200" b="1" dirty="0" smtClean="0"/>
              <a:t>		</a:t>
            </a:r>
            <a:r>
              <a:rPr lang="en-GB" sz="3200" b="1" dirty="0" err="1" smtClean="0"/>
              <a:t>Nath</a:t>
            </a:r>
            <a:r>
              <a:rPr lang="en-GB" sz="3200" b="1" dirty="0" smtClean="0"/>
              <a:t>		</a:t>
            </a:r>
            <a:r>
              <a:rPr lang="en-GB" sz="3200" b="1" dirty="0" err="1" smtClean="0"/>
              <a:t>Saa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1536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679" t="5746" r="5292" b="9173"/>
          <a:stretch/>
        </p:blipFill>
        <p:spPr>
          <a:xfrm>
            <a:off x="1371600" y="353961"/>
            <a:ext cx="8878529" cy="62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liked…; I did not like…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03" y="2374568"/>
            <a:ext cx="4359725" cy="2014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32" y="2264692"/>
            <a:ext cx="3776012" cy="2124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315" y="2385001"/>
            <a:ext cx="3637685" cy="2046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858" y="4398467"/>
            <a:ext cx="4372503" cy="2459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638" y="4440967"/>
            <a:ext cx="4320064" cy="24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Get Coat and Bag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1428750"/>
            <a:ext cx="5511180" cy="484413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07" y="2271475"/>
            <a:ext cx="3893273" cy="31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03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242</TotalTime>
  <Words>25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Franklin Gothic Book</vt:lpstr>
      <vt:lpstr>Wingdings 3</vt:lpstr>
      <vt:lpstr>Ion Boardroom</vt:lpstr>
      <vt:lpstr>Crop</vt:lpstr>
      <vt:lpstr>Gross MOTOR SKILLS </vt:lpstr>
      <vt:lpstr>PowerPoint Presentation</vt:lpstr>
      <vt:lpstr>PowerPoint Presentation</vt:lpstr>
      <vt:lpstr>PowerPoint Presentation</vt:lpstr>
      <vt:lpstr>Feet Exercises</vt:lpstr>
      <vt:lpstr>Who is the winner?</vt:lpstr>
      <vt:lpstr>PowerPoint Presentation</vt:lpstr>
      <vt:lpstr>I liked…; I did not like…</vt:lpstr>
      <vt:lpstr>Get Coat and Bag</vt:lpstr>
      <vt:lpstr>Home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and play</dc:title>
  <dc:creator>Kate Corey</dc:creator>
  <cp:lastModifiedBy>Kate Corey</cp:lastModifiedBy>
  <cp:revision>22</cp:revision>
  <dcterms:created xsi:type="dcterms:W3CDTF">2020-09-19T20:55:02Z</dcterms:created>
  <dcterms:modified xsi:type="dcterms:W3CDTF">2020-10-14T12:28:27Z</dcterms:modified>
</cp:coreProperties>
</file>