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6" r:id="rId3"/>
    <p:sldId id="277" r:id="rId4"/>
    <p:sldId id="284" r:id="rId5"/>
    <p:sldId id="257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8" r:id="rId15"/>
    <p:sldId id="265" r:id="rId16"/>
    <p:sldId id="285" r:id="rId17"/>
    <p:sldId id="266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1.%20Using%20a%20knife/1.%20Toast%20receipes.ppt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8" y="299545"/>
            <a:ext cx="8218120" cy="5121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 not touch mouth or nose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2" y="2095701"/>
            <a:ext cx="3576569" cy="30803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0" y="2095701"/>
            <a:ext cx="3886677" cy="308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46" y="2095701"/>
            <a:ext cx="3688629" cy="30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6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Wash and dry hands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1" y="2072012"/>
            <a:ext cx="4145347" cy="35009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70" y="2072012"/>
            <a:ext cx="4522184" cy="35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8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 not lick forks, knives and spoons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5" y="2259508"/>
            <a:ext cx="2842562" cy="28155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48" y="2262044"/>
            <a:ext cx="2365817" cy="2815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76" y="2236598"/>
            <a:ext cx="2775334" cy="2815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6" y="2248053"/>
            <a:ext cx="2437909" cy="28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Wash work surfaces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9" y="2081787"/>
            <a:ext cx="4129580" cy="3487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5" y="2081787"/>
            <a:ext cx="4372743" cy="34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0357" y="2116439"/>
            <a:ext cx="9385718" cy="25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Wash dishes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3" y="2012813"/>
            <a:ext cx="4531901" cy="3564152"/>
          </a:xfrm>
        </p:spPr>
      </p:pic>
    </p:spTree>
    <p:extLst>
      <p:ext uri="{BB962C8B-B14F-4D97-AF65-F5344CB8AC3E}">
        <p14:creationId xmlns:p14="http://schemas.microsoft.com/office/powerpoint/2010/main" val="37770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Jumper out of bag, put on jumper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563" y="2979549"/>
            <a:ext cx="2987299" cy="23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4" y="3687017"/>
            <a:ext cx="3188484" cy="2566638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1663920" y="1898884"/>
            <a:ext cx="2806262" cy="13525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7" y="3022686"/>
            <a:ext cx="3897274" cy="3074667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>
            <a:off x="6400800" y="2337007"/>
            <a:ext cx="2270234" cy="15373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393" y="158133"/>
            <a:ext cx="9603275" cy="1049235"/>
          </a:xfrm>
        </p:spPr>
        <p:txBody>
          <a:bodyPr/>
          <a:lstStyle/>
          <a:p>
            <a:pPr algn="ctr"/>
            <a:r>
              <a:rPr lang="en-GB" dirty="0" smtClean="0"/>
              <a:t>Daily Mile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2325370"/>
            <a:ext cx="3649839" cy="2887994"/>
          </a:xfr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73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Choice Time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6" y="2156229"/>
            <a:ext cx="5766398" cy="442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93" y="4367934"/>
            <a:ext cx="186690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93" y="2156229"/>
            <a:ext cx="1982990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185" y="2156229"/>
            <a:ext cx="1948629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26" y="4460949"/>
            <a:ext cx="1864688" cy="14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HOME time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6" y="1994173"/>
            <a:ext cx="4509135" cy="3765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56" y="1994173"/>
            <a:ext cx="5020660" cy="39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63" y="3891253"/>
            <a:ext cx="8637072" cy="977621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/>
              <a:t>Cooking</a:t>
            </a:r>
            <a:endParaRPr lang="en-GB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65" y="254774"/>
            <a:ext cx="3669429" cy="30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605" y="1734208"/>
            <a:ext cx="6444047" cy="42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Jumper off AND INTO SCHOOL BAG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85" y="3425758"/>
            <a:ext cx="3188267" cy="2565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6" y="2247987"/>
            <a:ext cx="2982789" cy="2355819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319118" y="2247987"/>
            <a:ext cx="2734840" cy="1662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7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Wash and dry hands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1" y="2072012"/>
            <a:ext cx="4145347" cy="35009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70" y="2072012"/>
            <a:ext cx="4522184" cy="35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Ill / sick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63" y="1987123"/>
            <a:ext cx="5053505" cy="3939143"/>
          </a:xfrm>
        </p:spPr>
      </p:pic>
    </p:spTree>
    <p:extLst>
      <p:ext uri="{BB962C8B-B14F-4D97-AF65-F5344CB8AC3E}">
        <p14:creationId xmlns:p14="http://schemas.microsoft.com/office/powerpoint/2010/main" val="32860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Wear apron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4" y="2029897"/>
            <a:ext cx="3607894" cy="3982046"/>
          </a:xfrm>
        </p:spPr>
      </p:pic>
    </p:spTree>
    <p:extLst>
      <p:ext uri="{BB962C8B-B14F-4D97-AF65-F5344CB8AC3E}">
        <p14:creationId xmlns:p14="http://schemas.microsoft.com/office/powerpoint/2010/main" val="29796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TIE UP HAIR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2" y="2041305"/>
            <a:ext cx="4600024" cy="36457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28" y="2041305"/>
            <a:ext cx="4600025" cy="36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 NOT TOUCH OTHER STUDENTS FOOD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0" y="2136063"/>
            <a:ext cx="3468975" cy="2987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7" y="2136063"/>
            <a:ext cx="3530954" cy="2987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93" y="2136063"/>
            <a:ext cx="3870013" cy="29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125</TotalTime>
  <Words>62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Jumper off AND INTO SCHOOL BAG</vt:lpstr>
      <vt:lpstr>Wash and dry hands</vt:lpstr>
      <vt:lpstr>Ill / sick</vt:lpstr>
      <vt:lpstr>Wear apron</vt:lpstr>
      <vt:lpstr>TIE UP HAIR</vt:lpstr>
      <vt:lpstr>DO NOT TOUCH OTHER STUDENTS FOOD</vt:lpstr>
      <vt:lpstr>Do not touch mouth or nose</vt:lpstr>
      <vt:lpstr>Wash and dry hands</vt:lpstr>
      <vt:lpstr>Do not lick forks, knives and spoons</vt:lpstr>
      <vt:lpstr>Wash work surfaces</vt:lpstr>
      <vt:lpstr>PowerPoint Presentation</vt:lpstr>
      <vt:lpstr>Wash dishes</vt:lpstr>
      <vt:lpstr>Jumper out of bag, put on jumper</vt:lpstr>
      <vt:lpstr>Daily Mile </vt:lpstr>
      <vt:lpstr>Choice Time</vt:lpstr>
      <vt:lpstr>HOME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Corey</dc:creator>
  <cp:lastModifiedBy>Kate Corey</cp:lastModifiedBy>
  <cp:revision>26</cp:revision>
  <dcterms:created xsi:type="dcterms:W3CDTF">2019-09-23T07:26:04Z</dcterms:created>
  <dcterms:modified xsi:type="dcterms:W3CDTF">2020-09-06T20:42:04Z</dcterms:modified>
</cp:coreProperties>
</file>