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75" r:id="rId3"/>
    <p:sldId id="257" r:id="rId4"/>
    <p:sldId id="264" r:id="rId5"/>
    <p:sldId id="273" r:id="rId6"/>
    <p:sldId id="259" r:id="rId7"/>
    <p:sldId id="258" r:id="rId8"/>
    <p:sldId id="283" r:id="rId9"/>
    <p:sldId id="285" r:id="rId10"/>
    <p:sldId id="284" r:id="rId11"/>
    <p:sldId id="286" r:id="rId12"/>
    <p:sldId id="281" r:id="rId13"/>
    <p:sldId id="28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0861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4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6213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0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9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0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4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29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209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54E961E-F2E1-40B6-A78D-12EAE4F47FB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D1F655C-65E1-49E6-8132-AE400F5D0B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329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yLpEGM34Fic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hyperlink" Target="https://www.youtube.com/watch?v=slyf4BszIB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A1%20Register.noteboo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893" y="536028"/>
            <a:ext cx="6172583" cy="954294"/>
          </a:xfrm>
        </p:spPr>
        <p:txBody>
          <a:bodyPr/>
          <a:lstStyle/>
          <a:p>
            <a:r>
              <a:rPr lang="en-GB" dirty="0" err="1" smtClean="0"/>
              <a:t>tHURSDAY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271" y="1490322"/>
            <a:ext cx="5644287" cy="37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Outside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87" y="1625601"/>
            <a:ext cx="5015199" cy="40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Sing and sign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55040" y="162560"/>
            <a:ext cx="270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Thursday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4" y="2325608"/>
            <a:ext cx="4794524" cy="3811032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29" y="2325608"/>
            <a:ext cx="4808551" cy="38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liked…; I did not like…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659" y="1555914"/>
            <a:ext cx="3526647" cy="1983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23" y="1725795"/>
            <a:ext cx="2826483" cy="164397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306" y="3995276"/>
            <a:ext cx="2901770" cy="2214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879" y="3995276"/>
            <a:ext cx="3000709" cy="2503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530" y="4171773"/>
            <a:ext cx="3987349" cy="22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want to play with…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618" y="1571953"/>
            <a:ext cx="2105025" cy="2171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78" y="1371600"/>
            <a:ext cx="2857500" cy="160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23" y="1571953"/>
            <a:ext cx="2143125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044347"/>
            <a:ext cx="2143125" cy="21431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250" y="3434255"/>
            <a:ext cx="2143125" cy="2133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978" y="4044347"/>
            <a:ext cx="1809091" cy="24111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534" y="4041719"/>
            <a:ext cx="2667000" cy="1714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862" y="1317734"/>
            <a:ext cx="2108638" cy="21086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2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Dinner time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2" y="1802070"/>
            <a:ext cx="4827056" cy="376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66" y="1802071"/>
            <a:ext cx="4509135" cy="37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48808"/>
            <a:ext cx="9144000" cy="818384"/>
          </a:xfrm>
        </p:spPr>
        <p:txBody>
          <a:bodyPr>
            <a:normAutofit fontScale="90000"/>
          </a:bodyPr>
          <a:lstStyle/>
          <a:p>
            <a:r>
              <a:rPr lang="en-GB" sz="5300" dirty="0" smtClean="0"/>
              <a:t>Let’s talk </a:t>
            </a:r>
            <a:r>
              <a:rPr lang="en-GB" sz="5300" smtClean="0"/>
              <a:t>and play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58" y="1274773"/>
            <a:ext cx="4551680" cy="3766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5" y="1270373"/>
            <a:ext cx="4740280" cy="37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Good morning</a:t>
            </a:r>
            <a:endParaRPr lang="en-GB" b="1" dirty="0"/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20" y="1428750"/>
            <a:ext cx="8641080" cy="5009615"/>
          </a:xfrm>
        </p:spPr>
      </p:pic>
    </p:spTree>
    <p:extLst>
      <p:ext uri="{BB962C8B-B14F-4D97-AF65-F5344CB8AC3E}">
        <p14:creationId xmlns:p14="http://schemas.microsoft.com/office/powerpoint/2010/main" val="711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Tennis Balloon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154" y="1968226"/>
            <a:ext cx="6319846" cy="367582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12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Fruit Bowl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418" y="1623825"/>
            <a:ext cx="6329563" cy="48085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0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Alien, Tiger, Cow</a:t>
            </a:r>
            <a:endParaRPr lang="en-GB" b="1" dirty="0"/>
          </a:p>
        </p:txBody>
      </p:sp>
      <p:sp>
        <p:nvSpPr>
          <p:cNvPr id="5" name="AutoShape 2" descr="10 Best Improv Games for Kids | Child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10 Best Improv Games for Kids | ChildFun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60" y="1671636"/>
            <a:ext cx="5918494" cy="368863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/>
              <a:t>Keepies</a:t>
            </a:r>
            <a:r>
              <a:rPr lang="en-GB" b="1" dirty="0" smtClean="0"/>
              <a:t> </a:t>
            </a:r>
            <a:r>
              <a:rPr lang="en-GB" b="1" dirty="0" err="1" smtClean="0"/>
              <a:t>Uppie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593" y="1541746"/>
            <a:ext cx="5297213" cy="47607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15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Snack shop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3" y="1788413"/>
            <a:ext cx="4803074" cy="4361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67" y="1788413"/>
            <a:ext cx="4673600" cy="4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Break time – Mr Tumble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245" y="1844566"/>
            <a:ext cx="7966747" cy="44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608</TotalTime>
  <Words>46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tHURSDAY</vt:lpstr>
      <vt:lpstr>Let’s talk and play </vt:lpstr>
      <vt:lpstr>Good morning</vt:lpstr>
      <vt:lpstr>Tennis Balloon</vt:lpstr>
      <vt:lpstr>Fruit Bowl</vt:lpstr>
      <vt:lpstr>Alien, Tiger, Cow</vt:lpstr>
      <vt:lpstr>Keepies Uppie</vt:lpstr>
      <vt:lpstr>Snack shop</vt:lpstr>
      <vt:lpstr>Break time – Mr Tumble</vt:lpstr>
      <vt:lpstr>Outside </vt:lpstr>
      <vt:lpstr>Sing and sign </vt:lpstr>
      <vt:lpstr>I liked…; I did not like…</vt:lpstr>
      <vt:lpstr>I want to play with…</vt:lpstr>
      <vt:lpstr>Dinner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mornings</dc:title>
  <dc:creator>Kate Corey</dc:creator>
  <cp:lastModifiedBy>Kate Corey</cp:lastModifiedBy>
  <cp:revision>47</cp:revision>
  <dcterms:created xsi:type="dcterms:W3CDTF">2019-09-19T07:38:10Z</dcterms:created>
  <dcterms:modified xsi:type="dcterms:W3CDTF">2020-10-13T13:06:19Z</dcterms:modified>
</cp:coreProperties>
</file>