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78" r:id="rId3"/>
    <p:sldId id="257" r:id="rId4"/>
    <p:sldId id="291" r:id="rId5"/>
    <p:sldId id="290" r:id="rId6"/>
    <p:sldId id="292" r:id="rId7"/>
    <p:sldId id="293" r:id="rId8"/>
    <p:sldId id="287" r:id="rId9"/>
    <p:sldId id="288" r:id="rId10"/>
    <p:sldId id="289" r:id="rId11"/>
    <p:sldId id="274" r:id="rId12"/>
    <p:sldId id="281" r:id="rId13"/>
    <p:sldId id="27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861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621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0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9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9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209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32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\\GEV-SRV-FS2\MellandStaff$\DATA\STAFF%20FOLDER\Kate%20Corey\Teaching\2020\Resources\Resources\Yoga\Yoga%20Powerpoint%202.pptx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A1%20Register.note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9906" y="558744"/>
            <a:ext cx="8361229" cy="1096636"/>
          </a:xfrm>
        </p:spPr>
        <p:txBody>
          <a:bodyPr/>
          <a:lstStyle/>
          <a:p>
            <a:r>
              <a:rPr lang="en-GB" dirty="0" smtClean="0"/>
              <a:t>WEDNESDAY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95" y="1655380"/>
            <a:ext cx="5624184" cy="37426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0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Outside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87" y="1625601"/>
            <a:ext cx="5015199" cy="40815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23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Monsters Yoga</a:t>
            </a:r>
            <a:endParaRPr lang="en-GB" dirty="0"/>
          </a:p>
        </p:txBody>
      </p:sp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72" y="1428750"/>
            <a:ext cx="4994056" cy="49940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4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want to play with…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618" y="1571953"/>
            <a:ext cx="2105025" cy="2171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78" y="1371600"/>
            <a:ext cx="2857500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23" y="1571953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044347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250" y="3434255"/>
            <a:ext cx="2143125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978" y="4044347"/>
            <a:ext cx="1809091" cy="2411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534" y="4041719"/>
            <a:ext cx="2667000" cy="1714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862" y="1317734"/>
            <a:ext cx="2108638" cy="21086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4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liked…; I did not like…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51198"/>
            <a:ext cx="3384757" cy="1911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26384"/>
            <a:ext cx="4109971" cy="2311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174" y="1529628"/>
            <a:ext cx="4175447" cy="234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669" y="1529628"/>
            <a:ext cx="3596526" cy="2356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561" y="4086477"/>
            <a:ext cx="4251860" cy="23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Dinner time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2" y="1802070"/>
            <a:ext cx="4827056" cy="376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6" y="1802071"/>
            <a:ext cx="4509135" cy="37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8808"/>
            <a:ext cx="9144000" cy="818384"/>
          </a:xfrm>
        </p:spPr>
        <p:txBody>
          <a:bodyPr>
            <a:normAutofit fontScale="90000"/>
          </a:bodyPr>
          <a:lstStyle/>
          <a:p>
            <a:r>
              <a:rPr lang="en-GB" sz="5300" dirty="0" smtClean="0"/>
              <a:t>Let’s </a:t>
            </a:r>
            <a:r>
              <a:rPr lang="en-GB" sz="5300" smtClean="0"/>
              <a:t>talk and play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58" y="1274773"/>
            <a:ext cx="4551680" cy="376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5" y="1270373"/>
            <a:ext cx="4740280" cy="37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Good morning</a:t>
            </a:r>
            <a:endParaRPr lang="en-GB" b="1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20" y="1428750"/>
            <a:ext cx="8641080" cy="5009615"/>
          </a:xfrm>
        </p:spPr>
      </p:pic>
    </p:spTree>
    <p:extLst>
      <p:ext uri="{BB962C8B-B14F-4D97-AF65-F5344CB8AC3E}">
        <p14:creationId xmlns:p14="http://schemas.microsoft.com/office/powerpoint/2010/main" val="71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59676"/>
            <a:ext cx="9601200" cy="1485900"/>
          </a:xfrm>
        </p:spPr>
        <p:txBody>
          <a:bodyPr/>
          <a:lstStyle/>
          <a:p>
            <a:pPr algn="ctr"/>
            <a:r>
              <a:rPr lang="en-GB" dirty="0" smtClean="0"/>
              <a:t>Thank you game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61" r="5448"/>
          <a:stretch/>
        </p:blipFill>
        <p:spPr>
          <a:xfrm>
            <a:off x="2908738" y="1824858"/>
            <a:ext cx="6526924" cy="45917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47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Bridge Ball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72" y="1982514"/>
            <a:ext cx="6558455" cy="43643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3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Number Clock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98" y="1428750"/>
            <a:ext cx="6656004" cy="49956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0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Number Bounce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22" y="1428750"/>
            <a:ext cx="5010314" cy="49397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Snack shop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3" y="1788413"/>
            <a:ext cx="4803074" cy="4361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7" y="1788413"/>
            <a:ext cx="4673600" cy="4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Break time – Mr Tumble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45" y="1844566"/>
            <a:ext cx="7966747" cy="44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281</TotalTime>
  <Words>42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WEDNESDAY </vt:lpstr>
      <vt:lpstr>Let’s talk and play </vt:lpstr>
      <vt:lpstr>Good morning</vt:lpstr>
      <vt:lpstr>Thank you game</vt:lpstr>
      <vt:lpstr>Bridge Ball</vt:lpstr>
      <vt:lpstr>Number Clock </vt:lpstr>
      <vt:lpstr>Number Bounce</vt:lpstr>
      <vt:lpstr>Snack shop</vt:lpstr>
      <vt:lpstr>Break time – Mr Tumble</vt:lpstr>
      <vt:lpstr>Outside </vt:lpstr>
      <vt:lpstr>Monsters Yoga</vt:lpstr>
      <vt:lpstr>I want to play with…</vt:lpstr>
      <vt:lpstr>I liked…; I did not like…</vt:lpstr>
      <vt:lpstr>Dinner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mornings</dc:title>
  <dc:creator>Kate Corey</dc:creator>
  <cp:lastModifiedBy>Kate Corey</cp:lastModifiedBy>
  <cp:revision>52</cp:revision>
  <dcterms:created xsi:type="dcterms:W3CDTF">2019-09-19T07:38:10Z</dcterms:created>
  <dcterms:modified xsi:type="dcterms:W3CDTF">2020-10-13T13:04:52Z</dcterms:modified>
</cp:coreProperties>
</file>