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6" r:id="rId3"/>
    <p:sldId id="257" r:id="rId4"/>
    <p:sldId id="279" r:id="rId5"/>
    <p:sldId id="281" r:id="rId6"/>
    <p:sldId id="261" r:id="rId7"/>
    <p:sldId id="271" r:id="rId8"/>
    <p:sldId id="262" r:id="rId9"/>
    <p:sldId id="278" r:id="rId10"/>
    <p:sldId id="258" r:id="rId11"/>
    <p:sldId id="282" r:id="rId12"/>
    <p:sldId id="275" r:id="rId13"/>
    <p:sldId id="273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08616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15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14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2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86213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0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39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30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74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295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209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329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A1%20Register.noteboo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file:///\\GEV-SRV-FS2\MellandStaff$\DATA\STAFF%20FOLDER\Kate%20Corey\Teaching\2020\1.%20AM%20lessons\1.%20Lets%20talk%20and%20have%20play%20Mon%20-%20Fri\Resources\2.%20Tuesday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432619"/>
            <a:ext cx="8361229" cy="1128167"/>
          </a:xfrm>
        </p:spPr>
        <p:txBody>
          <a:bodyPr/>
          <a:lstStyle/>
          <a:p>
            <a:r>
              <a:rPr lang="en-GB" dirty="0" err="1" smtClean="0"/>
              <a:t>tuesday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979" y="1560786"/>
            <a:ext cx="5896303" cy="39095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7082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Simon Says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980" y="1666240"/>
            <a:ext cx="6934345" cy="44172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15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What’s different?</a:t>
            </a:r>
            <a:endParaRPr lang="en-GB" dirty="0"/>
          </a:p>
        </p:txBody>
      </p:sp>
      <p:sp>
        <p:nvSpPr>
          <p:cNvPr id="4" name="AutoShape 2" descr="Problem Clipart Scientific Observation Free Panda Conclusion - Observer Clip  Art, HD Png Download , Transparent Png Image - PNGitem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8005"/>
          <a:stretch/>
        </p:blipFill>
        <p:spPr>
          <a:xfrm>
            <a:off x="2336656" y="1493157"/>
            <a:ext cx="7271802" cy="483708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20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want to play with…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618" y="1571953"/>
            <a:ext cx="2105025" cy="21717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78" y="1371600"/>
            <a:ext cx="2857500" cy="1600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523" y="1571953"/>
            <a:ext cx="2143125" cy="21431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044347"/>
            <a:ext cx="2143125" cy="21431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1250" y="3434255"/>
            <a:ext cx="2143125" cy="2133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8978" y="4044347"/>
            <a:ext cx="1809091" cy="241117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1534" y="4041719"/>
            <a:ext cx="2667000" cy="17145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0862" y="1317734"/>
            <a:ext cx="2108638" cy="21086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9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liked…; I did not like…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44" y="1795711"/>
            <a:ext cx="3429850" cy="2057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44" y="4325257"/>
            <a:ext cx="3854773" cy="2168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450" y="1795711"/>
            <a:ext cx="3991852" cy="2057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446" y="1797093"/>
            <a:ext cx="3788654" cy="2131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4483" y="4307460"/>
            <a:ext cx="3918052" cy="22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Dinner time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92" y="1802070"/>
            <a:ext cx="4827056" cy="3765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66" y="1802071"/>
            <a:ext cx="4509135" cy="376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48808"/>
            <a:ext cx="9144000" cy="818384"/>
          </a:xfrm>
        </p:spPr>
        <p:txBody>
          <a:bodyPr>
            <a:normAutofit fontScale="90000"/>
          </a:bodyPr>
          <a:lstStyle/>
          <a:p>
            <a:r>
              <a:rPr lang="en-GB" sz="5300" dirty="0" smtClean="0"/>
              <a:t>Let’s talk </a:t>
            </a:r>
            <a:r>
              <a:rPr lang="en-GB" sz="5300" smtClean="0"/>
              <a:t>and play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58" y="1274773"/>
            <a:ext cx="4551680" cy="376695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95" y="1270373"/>
            <a:ext cx="4740280" cy="37569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56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Good morning</a:t>
            </a:r>
            <a:endParaRPr lang="en-GB" b="1" dirty="0"/>
          </a:p>
        </p:txBody>
      </p:sp>
      <p:pic>
        <p:nvPicPr>
          <p:cNvPr id="4" name="Content Placeholder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20" y="1428750"/>
            <a:ext cx="8641080" cy="5009615"/>
          </a:xfr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65737" y="6438365"/>
            <a:ext cx="977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Small groups: (1) </a:t>
            </a:r>
            <a:r>
              <a:rPr lang="en-GB" dirty="0" err="1" smtClean="0"/>
              <a:t>Saabir</a:t>
            </a:r>
            <a:r>
              <a:rPr lang="en-GB" dirty="0" smtClean="0"/>
              <a:t>, Brendon, </a:t>
            </a:r>
            <a:r>
              <a:rPr lang="en-GB" dirty="0" err="1" smtClean="0"/>
              <a:t>Asfa</a:t>
            </a:r>
            <a:r>
              <a:rPr lang="en-GB" dirty="0" smtClean="0"/>
              <a:t> (2) </a:t>
            </a:r>
            <a:r>
              <a:rPr lang="en-GB" dirty="0" err="1" smtClean="0"/>
              <a:t>Mahrukh</a:t>
            </a:r>
            <a:r>
              <a:rPr lang="en-GB" dirty="0" smtClean="0"/>
              <a:t>, Nathan, Josh (3) </a:t>
            </a:r>
            <a:r>
              <a:rPr lang="en-GB" dirty="0" err="1" smtClean="0"/>
              <a:t>Aishah</a:t>
            </a:r>
            <a:r>
              <a:rPr lang="en-GB" dirty="0" smtClean="0"/>
              <a:t>, Muhammad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Card Games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269" y="1428750"/>
            <a:ext cx="4245350" cy="264587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703" y="3567076"/>
            <a:ext cx="4368030" cy="30384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440" y="2587679"/>
            <a:ext cx="4606575" cy="8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Snap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295" y="1428750"/>
            <a:ext cx="5133810" cy="513381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729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Snack shop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13" y="1788413"/>
            <a:ext cx="4803074" cy="43614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67" y="1788413"/>
            <a:ext cx="4673600" cy="43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Break time – Mr Tumble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245" y="1844566"/>
            <a:ext cx="7966747" cy="44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Outside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87" y="1625601"/>
            <a:ext cx="5015199" cy="408151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69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We are going on a bear hunt!</a:t>
            </a:r>
            <a:endParaRPr lang="en-GB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198" y="1592278"/>
            <a:ext cx="7040004" cy="438760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84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110</TotalTime>
  <Words>72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Franklin Gothic Book</vt:lpstr>
      <vt:lpstr>Crop</vt:lpstr>
      <vt:lpstr>tuesday</vt:lpstr>
      <vt:lpstr>Let’s talk and play </vt:lpstr>
      <vt:lpstr>Good morning</vt:lpstr>
      <vt:lpstr>Card Games</vt:lpstr>
      <vt:lpstr>Snap</vt:lpstr>
      <vt:lpstr>Snack shop</vt:lpstr>
      <vt:lpstr>Break time – Mr Tumble</vt:lpstr>
      <vt:lpstr>Outside </vt:lpstr>
      <vt:lpstr>We are going on a bear hunt!</vt:lpstr>
      <vt:lpstr>Simon Says</vt:lpstr>
      <vt:lpstr>What’s different?</vt:lpstr>
      <vt:lpstr>I want to play with…</vt:lpstr>
      <vt:lpstr>I liked…; I did not like…</vt:lpstr>
      <vt:lpstr>Dinner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mornings</dc:title>
  <dc:creator>Kate Corey</dc:creator>
  <cp:lastModifiedBy>Kate Corey</cp:lastModifiedBy>
  <cp:revision>50</cp:revision>
  <dcterms:created xsi:type="dcterms:W3CDTF">2019-09-19T07:38:10Z</dcterms:created>
  <dcterms:modified xsi:type="dcterms:W3CDTF">2020-10-13T13:01:00Z</dcterms:modified>
</cp:coreProperties>
</file>