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71" r:id="rId3"/>
    <p:sldId id="282" r:id="rId4"/>
    <p:sldId id="272" r:id="rId5"/>
    <p:sldId id="283" r:id="rId6"/>
    <p:sldId id="280" r:id="rId7"/>
    <p:sldId id="284" r:id="rId8"/>
    <p:sldId id="285" r:id="rId9"/>
    <p:sldId id="286" r:id="rId10"/>
    <p:sldId id="2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Find the following equipment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60" y="2097588"/>
            <a:ext cx="1953774" cy="28176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306" y="2091519"/>
            <a:ext cx="1883899" cy="277325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4"/>
          <a:srcRect l="36164" r="884" b="6137"/>
          <a:stretch/>
        </p:blipFill>
        <p:spPr>
          <a:xfrm>
            <a:off x="8203474" y="2041024"/>
            <a:ext cx="2322972" cy="282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Enjoy the toast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0383" y="2141512"/>
            <a:ext cx="5025666" cy="327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Find the following ingredients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053" y="2055348"/>
            <a:ext cx="2757814" cy="327499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400" y="2055348"/>
            <a:ext cx="2664865" cy="327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Get the toaster. </a:t>
            </a:r>
            <a:br>
              <a:rPr lang="en-GB" dirty="0" smtClean="0"/>
            </a:br>
            <a:r>
              <a:rPr lang="en-GB" dirty="0" smtClean="0"/>
              <a:t>plug it in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84" b="6137"/>
          <a:stretch/>
        </p:blipFill>
        <p:spPr>
          <a:xfrm>
            <a:off x="3775167" y="2774156"/>
            <a:ext cx="3631474" cy="280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7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Get bread.</a:t>
            </a:r>
            <a:br>
              <a:rPr lang="en-GB" dirty="0" smtClean="0"/>
            </a:br>
            <a:r>
              <a:rPr lang="en-GB" dirty="0" smtClean="0"/>
              <a:t>Put bread into toaster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27" y="1988342"/>
            <a:ext cx="4652985" cy="3678538"/>
          </a:xfrm>
        </p:spPr>
      </p:pic>
      <p:grpSp>
        <p:nvGrpSpPr>
          <p:cNvPr id="48" name="SMARTInkShape-Group2"/>
          <p:cNvGrpSpPr/>
          <p:nvPr/>
        </p:nvGrpSpPr>
        <p:grpSpPr>
          <a:xfrm>
            <a:off x="5548313" y="5976938"/>
            <a:ext cx="95251" cy="416719"/>
            <a:chOff x="5548313" y="5976938"/>
            <a:chExt cx="95251" cy="416719"/>
          </a:xfrm>
        </p:grpSpPr>
        <p:sp>
          <p:nvSpPr>
            <p:cNvPr id="46" name="SMARTInkShape-5"/>
            <p:cNvSpPr/>
            <p:nvPr/>
          </p:nvSpPr>
          <p:spPr>
            <a:xfrm>
              <a:off x="5548313" y="6381750"/>
              <a:ext cx="23813" cy="11907"/>
            </a:xfrm>
            <a:custGeom>
              <a:avLst/>
              <a:gdLst/>
              <a:ahLst/>
              <a:cxnLst/>
              <a:rect l="0" t="0" r="0" b="0"/>
              <a:pathLst>
                <a:path w="23813" h="11907">
                  <a:moveTo>
                    <a:pt x="0" y="0"/>
                  </a:moveTo>
                  <a:lnTo>
                    <a:pt x="6320" y="0"/>
                  </a:lnTo>
                  <a:lnTo>
                    <a:pt x="12951" y="3527"/>
                  </a:lnTo>
                  <a:lnTo>
                    <a:pt x="23812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SMARTInkShape-6"/>
            <p:cNvSpPr/>
            <p:nvPr/>
          </p:nvSpPr>
          <p:spPr>
            <a:xfrm>
              <a:off x="5631656" y="5976938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11907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867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WAIT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675" y="2124396"/>
            <a:ext cx="3815660" cy="3065166"/>
          </a:xfrm>
        </p:spPr>
      </p:pic>
    </p:spTree>
    <p:extLst>
      <p:ext uri="{BB962C8B-B14F-4D97-AF65-F5344CB8AC3E}">
        <p14:creationId xmlns:p14="http://schemas.microsoft.com/office/powerpoint/2010/main" val="137784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TAKE THE TOAST. </a:t>
            </a:r>
            <a:br>
              <a:rPr lang="en-GB" dirty="0" smtClean="0"/>
            </a:br>
            <a:r>
              <a:rPr lang="en-GB" dirty="0" smtClean="0"/>
              <a:t>PUT ONTO PLATE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074" y="3505742"/>
            <a:ext cx="2349053" cy="2437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041" y="3505742"/>
            <a:ext cx="2014776" cy="2443483"/>
          </a:xfrm>
          <a:prstGeom prst="rect">
            <a:avLst/>
          </a:prstGeom>
        </p:spPr>
      </p:pic>
      <p:sp>
        <p:nvSpPr>
          <p:cNvPr id="3" name="Curved Down Arrow 2"/>
          <p:cNvSpPr/>
          <p:nvPr/>
        </p:nvSpPr>
        <p:spPr>
          <a:xfrm>
            <a:off x="3735977" y="2186393"/>
            <a:ext cx="4624250" cy="12148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GET KNIFE AND BUTTER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7047" y="2107147"/>
            <a:ext cx="1956986" cy="28226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411" y="2107147"/>
            <a:ext cx="2208899" cy="279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40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Put butter on knife</a:t>
            </a:r>
            <a:endParaRPr lang="en-GB" dirty="0"/>
          </a:p>
        </p:txBody>
      </p:sp>
      <p:pic>
        <p:nvPicPr>
          <p:cNvPr id="1028" name="Picture 4" descr="No More Tears On Toast - Soft As Butter Clipart (#1144112) - Pik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895" y="2015732"/>
            <a:ext cx="5500642" cy="314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84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Put butter on toast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9044" y="2197510"/>
            <a:ext cx="5948343" cy="343637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090597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114</TotalTime>
  <Words>35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Find the following equipment</vt:lpstr>
      <vt:lpstr>Find the following ingredients </vt:lpstr>
      <vt:lpstr>Get the toaster.  plug it in</vt:lpstr>
      <vt:lpstr>Get bread. Put bread into toaster</vt:lpstr>
      <vt:lpstr>WAIT</vt:lpstr>
      <vt:lpstr>TAKE THE TOAST.  PUT ONTO PLATE</vt:lpstr>
      <vt:lpstr>GET KNIFE AND BUTTER</vt:lpstr>
      <vt:lpstr>Put butter on knife</vt:lpstr>
      <vt:lpstr>Put butter on toast</vt:lpstr>
      <vt:lpstr>Enjoy the toast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Corey</dc:creator>
  <cp:lastModifiedBy>Kate Corey</cp:lastModifiedBy>
  <cp:revision>25</cp:revision>
  <dcterms:created xsi:type="dcterms:W3CDTF">2019-09-23T07:26:04Z</dcterms:created>
  <dcterms:modified xsi:type="dcterms:W3CDTF">2020-10-14T12:23:46Z</dcterms:modified>
</cp:coreProperties>
</file>