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2" r:id="rId2"/>
    <p:sldId id="279" r:id="rId3"/>
    <p:sldId id="257" r:id="rId4"/>
    <p:sldId id="277" r:id="rId5"/>
    <p:sldId id="284" r:id="rId6"/>
    <p:sldId id="288" r:id="rId7"/>
    <p:sldId id="289" r:id="rId8"/>
    <p:sldId id="261" r:id="rId9"/>
    <p:sldId id="283" r:id="rId10"/>
    <p:sldId id="273" r:id="rId11"/>
    <p:sldId id="291" r:id="rId12"/>
    <p:sldId id="282" r:id="rId13"/>
    <p:sldId id="27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476C6-3586-ABFB-0851-916D9A7E763F}" v="3" dt="2020-02-23T21:01:22.888"/>
    <p1510:client id="{A52EC0DB-CB9E-7FBD-3E6F-918C4175ECA8}" v="196" dt="2020-02-23T21:38:01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66038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29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6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0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25602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4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15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20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33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017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914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294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A1%20Register.noteboo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614" y="2601311"/>
            <a:ext cx="3670110" cy="3090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055" y="1198178"/>
            <a:ext cx="8361229" cy="1238073"/>
          </a:xfrm>
        </p:spPr>
        <p:txBody>
          <a:bodyPr/>
          <a:lstStyle/>
          <a:p>
            <a:r>
              <a:rPr lang="en-GB" dirty="0" err="1" smtClean="0"/>
              <a:t>monday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39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Outside</a:t>
            </a:r>
            <a:r>
              <a:rPr lang="en-GB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87" y="1625601"/>
            <a:ext cx="5015199" cy="408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8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676" y="254725"/>
            <a:ext cx="4676502" cy="1485900"/>
          </a:xfrm>
        </p:spPr>
        <p:txBody>
          <a:bodyPr/>
          <a:lstStyle/>
          <a:p>
            <a:pPr algn="ctr"/>
            <a:r>
              <a:rPr lang="en-GB" b="1" dirty="0" smtClean="0"/>
              <a:t>Fine Motor Skills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676" y="1347651"/>
            <a:ext cx="4676502" cy="4676502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8351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play with…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618" y="1571953"/>
            <a:ext cx="2105025" cy="21717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78" y="1371600"/>
            <a:ext cx="2857500" cy="1600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523" y="1571953"/>
            <a:ext cx="2143125" cy="21431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044347"/>
            <a:ext cx="2143125" cy="21431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1250" y="3434255"/>
            <a:ext cx="2143125" cy="2133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8978" y="4044347"/>
            <a:ext cx="1809091" cy="241117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1534" y="4041719"/>
            <a:ext cx="2667000" cy="17145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0862" y="1317734"/>
            <a:ext cx="2108638" cy="21086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02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liked…; I did not like…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665" y="3969456"/>
            <a:ext cx="3713214" cy="2088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355" y="1409856"/>
            <a:ext cx="3313766" cy="2003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003" y="1520190"/>
            <a:ext cx="3170345" cy="1783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32" y="3792346"/>
            <a:ext cx="4028076" cy="2265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428" y="3886199"/>
            <a:ext cx="4009237" cy="225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Dinner 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92" y="1802070"/>
            <a:ext cx="4827056" cy="3765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66" y="1802071"/>
            <a:ext cx="4509135" cy="37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48808"/>
            <a:ext cx="9144000" cy="818384"/>
          </a:xfrm>
        </p:spPr>
        <p:txBody>
          <a:bodyPr>
            <a:normAutofit fontScale="90000"/>
          </a:bodyPr>
          <a:lstStyle/>
          <a:p>
            <a:r>
              <a:rPr lang="en-GB" sz="5300" dirty="0"/>
              <a:t>Let’s talk </a:t>
            </a:r>
            <a:r>
              <a:rPr lang="en-GB" sz="5300"/>
              <a:t>and play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58" y="1274773"/>
            <a:ext cx="4551680" cy="3766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95" y="1270373"/>
            <a:ext cx="4740280" cy="375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Good Morning </a:t>
            </a:r>
          </a:p>
        </p:txBody>
      </p:sp>
      <p:pic>
        <p:nvPicPr>
          <p:cNvPr id="4" name="Content Placeholder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20" y="1428750"/>
            <a:ext cx="8641080" cy="5009615"/>
          </a:xfr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11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09" y="11824"/>
            <a:ext cx="1605006" cy="90281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012" t="30373" r="14622" b="1"/>
          <a:stretch/>
        </p:blipFill>
        <p:spPr>
          <a:xfrm>
            <a:off x="2727433" y="522352"/>
            <a:ext cx="7427987" cy="5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Pop a Rama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94" y="0"/>
            <a:ext cx="1571723" cy="884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130" t="14645" r="12446" b="2596"/>
          <a:stretch/>
        </p:blipFill>
        <p:spPr>
          <a:xfrm>
            <a:off x="2424317" y="442047"/>
            <a:ext cx="7551683" cy="57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Musical Chairs</a:t>
            </a:r>
            <a:endParaRPr lang="en-GB" b="1" dirty="0"/>
          </a:p>
        </p:txBody>
      </p:sp>
      <p:pic>
        <p:nvPicPr>
          <p:cNvPr id="2054" name="Picture 6" descr="Leadership Musical Chairs · TalentTal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53" y="2286000"/>
            <a:ext cx="5201294" cy="35814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06" y="0"/>
            <a:ext cx="1997392" cy="11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Musical Statues</a:t>
            </a:r>
            <a:endParaRPr lang="en-GB" b="1" dirty="0"/>
          </a:p>
        </p:txBody>
      </p:sp>
      <p:pic>
        <p:nvPicPr>
          <p:cNvPr id="3074" name="Picture 2" descr="Musical Statues - Children's Party Games - My Little Day - Bl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46" y="1606731"/>
            <a:ext cx="5799908" cy="3894829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74" y="0"/>
            <a:ext cx="1520923" cy="85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Snack shop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13" y="1788413"/>
            <a:ext cx="4803074" cy="43614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67" y="1788413"/>
            <a:ext cx="4673600" cy="43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Break time – Mr Tumble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245" y="1844566"/>
            <a:ext cx="7966747" cy="44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567</TotalTime>
  <Words>39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Franklin Gothic Book</vt:lpstr>
      <vt:lpstr>Crop</vt:lpstr>
      <vt:lpstr>monday</vt:lpstr>
      <vt:lpstr>Let’s talk and play </vt:lpstr>
      <vt:lpstr>Good Morning </vt:lpstr>
      <vt:lpstr>PowerPoint Presentation</vt:lpstr>
      <vt:lpstr>Pop a Rama</vt:lpstr>
      <vt:lpstr>Musical Chairs</vt:lpstr>
      <vt:lpstr>Musical Statues</vt:lpstr>
      <vt:lpstr>Snack shop</vt:lpstr>
      <vt:lpstr>Break time – Mr Tumble</vt:lpstr>
      <vt:lpstr>Outside </vt:lpstr>
      <vt:lpstr>Fine Motor Skills</vt:lpstr>
      <vt:lpstr>I play with…</vt:lpstr>
      <vt:lpstr>I liked…; I did not like…</vt:lpstr>
      <vt:lpstr>Dinner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mornings</dc:title>
  <dc:creator>Kate Corey</dc:creator>
  <cp:lastModifiedBy>Kate Corey</cp:lastModifiedBy>
  <cp:revision>177</cp:revision>
  <dcterms:created xsi:type="dcterms:W3CDTF">2019-09-19T07:38:10Z</dcterms:created>
  <dcterms:modified xsi:type="dcterms:W3CDTF">2020-10-13T12:57:31Z</dcterms:modified>
</cp:coreProperties>
</file>