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6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winkl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BA1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366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loyal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80" y="1473201"/>
            <a:ext cx="3781908" cy="4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joyful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169" y="1473201"/>
            <a:ext cx="3091499" cy="4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932" y="1539305"/>
            <a:ext cx="3466603" cy="44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131" y="1464963"/>
            <a:ext cx="3466099" cy="48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430" y="1796272"/>
            <a:ext cx="3816908" cy="38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helpful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306" y="1811347"/>
            <a:ext cx="3639856" cy="37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gentle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28" y="2141835"/>
            <a:ext cx="5369412" cy="32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956" y="1553049"/>
            <a:ext cx="2112556" cy="45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honest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964" y="1656254"/>
            <a:ext cx="2896539" cy="412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thoughtful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33" y="1473201"/>
            <a:ext cx="2599624" cy="46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Everyone Has Different </a:t>
            </a:r>
            <a:r>
              <a:rPr lang="en-US" sz="2400" dirty="0" smtClean="0"/>
              <a:t>Strengths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9024" y="1383957"/>
            <a:ext cx="76811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 are all different and enjoy different things.</a:t>
            </a:r>
          </a:p>
          <a:p>
            <a:endParaRPr lang="en-AU" dirty="0" smtClean="0"/>
          </a:p>
          <a:p>
            <a:r>
              <a:rPr lang="en-GB" dirty="0"/>
              <a:t>Some people are adventurous, some are creative, some are playful and some are all these things</a:t>
            </a:r>
            <a:r>
              <a:rPr lang="en-GB" dirty="0" smtClean="0"/>
              <a:t>.</a:t>
            </a:r>
          </a:p>
          <a:p>
            <a:endParaRPr lang="en-AU" dirty="0" smtClean="0"/>
          </a:p>
          <a:p>
            <a:r>
              <a:rPr lang="en-GB" dirty="0"/>
              <a:t>These are our traits. They are not fixed, they can change and we can work on the traits we want to be our strengths</a:t>
            </a:r>
            <a:r>
              <a:rPr lang="en-GB" dirty="0" smtClean="0"/>
              <a:t>.</a:t>
            </a:r>
          </a:p>
          <a:p>
            <a:endParaRPr lang="en-AU" dirty="0" smtClean="0"/>
          </a:p>
          <a:p>
            <a:r>
              <a:rPr lang="en-AU" dirty="0" smtClean="0"/>
              <a:t>Look </a:t>
            </a:r>
            <a:r>
              <a:rPr lang="en-AU" dirty="0"/>
              <a:t>through the images and think about: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What </a:t>
            </a:r>
            <a:r>
              <a:rPr lang="en-AU" dirty="0"/>
              <a:t>does this trait ‘look like’ to other people?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Is </a:t>
            </a:r>
            <a:r>
              <a:rPr lang="en-AU" dirty="0"/>
              <a:t>this one of my strengths?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How </a:t>
            </a:r>
            <a:r>
              <a:rPr lang="en-AU" dirty="0"/>
              <a:t>can I make this a strength?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897" y="3231072"/>
            <a:ext cx="2759677" cy="34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brave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65" y="1315497"/>
            <a:ext cx="2996538" cy="48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generous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67" y="1679873"/>
            <a:ext cx="4155133" cy="42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friendly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292" y="1425218"/>
            <a:ext cx="3321884" cy="46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hopeful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575" y="1598141"/>
            <a:ext cx="1873318" cy="45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optimistic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485" y="1432159"/>
            <a:ext cx="3973497" cy="456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62419"/>
            <a:ext cx="8220075" cy="994306"/>
          </a:xfrm>
        </p:spPr>
        <p:txBody>
          <a:bodyPr/>
          <a:lstStyle/>
          <a:p>
            <a:r>
              <a:rPr lang="en-AU" sz="3200" dirty="0"/>
              <a:t>What other strengths can you think of?</a:t>
            </a:r>
            <a:endParaRPr lang="en-GB" sz="3200" dirty="0"/>
          </a:p>
        </p:txBody>
      </p:sp>
      <p:sp>
        <p:nvSpPr>
          <p:cNvPr id="11" name="Freeform 10"/>
          <p:cNvSpPr/>
          <p:nvPr/>
        </p:nvSpPr>
        <p:spPr>
          <a:xfrm>
            <a:off x="1709356" y="1528651"/>
            <a:ext cx="5715758" cy="4884504"/>
          </a:xfrm>
          <a:custGeom>
            <a:avLst/>
            <a:gdLst>
              <a:gd name="connsiteX0" fmla="*/ 2857879 w 5715758"/>
              <a:gd name="connsiteY0" fmla="*/ 0 h 4884504"/>
              <a:gd name="connsiteX1" fmla="*/ 5715758 w 5715758"/>
              <a:gd name="connsiteY1" fmla="*/ 2857879 h 4884504"/>
              <a:gd name="connsiteX2" fmla="*/ 4878705 w 5715758"/>
              <a:gd name="connsiteY2" fmla="*/ 4878705 h 4884504"/>
              <a:gd name="connsiteX3" fmla="*/ 4872324 w 5715758"/>
              <a:gd name="connsiteY3" fmla="*/ 4884504 h 4884504"/>
              <a:gd name="connsiteX4" fmla="*/ 843434 w 5715758"/>
              <a:gd name="connsiteY4" fmla="*/ 4884504 h 4884504"/>
              <a:gd name="connsiteX5" fmla="*/ 837054 w 5715758"/>
              <a:gd name="connsiteY5" fmla="*/ 4878705 h 4884504"/>
              <a:gd name="connsiteX6" fmla="*/ 0 w 5715758"/>
              <a:gd name="connsiteY6" fmla="*/ 2857879 h 4884504"/>
              <a:gd name="connsiteX7" fmla="*/ 2857879 w 5715758"/>
              <a:gd name="connsiteY7" fmla="*/ 0 h 488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758" h="4884504">
                <a:moveTo>
                  <a:pt x="2857879" y="0"/>
                </a:moveTo>
                <a:cubicBezTo>
                  <a:pt x="4436242" y="0"/>
                  <a:pt x="5715758" y="1279516"/>
                  <a:pt x="5715758" y="2857879"/>
                </a:cubicBezTo>
                <a:cubicBezTo>
                  <a:pt x="5715758" y="3647061"/>
                  <a:pt x="5395879" y="4361531"/>
                  <a:pt x="4878705" y="4878705"/>
                </a:cubicBezTo>
                <a:lnTo>
                  <a:pt x="4872324" y="4884504"/>
                </a:lnTo>
                <a:lnTo>
                  <a:pt x="843434" y="4884504"/>
                </a:lnTo>
                <a:lnTo>
                  <a:pt x="837054" y="4878705"/>
                </a:lnTo>
                <a:cubicBezTo>
                  <a:pt x="319879" y="4361531"/>
                  <a:pt x="0" y="3647061"/>
                  <a:pt x="0" y="2857879"/>
                </a:cubicBezTo>
                <a:cubicBezTo>
                  <a:pt x="0" y="1279516"/>
                  <a:pt x="1279516" y="0"/>
                  <a:pt x="2857879" y="0"/>
                </a:cubicBezTo>
                <a:close/>
              </a:path>
            </a:pathLst>
          </a:cu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979" y="1893786"/>
            <a:ext cx="3619291" cy="45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adventurous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642" y="1473201"/>
            <a:ext cx="4019186" cy="44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759" y="1811347"/>
            <a:ext cx="3946950" cy="366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persistent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855" y="1811347"/>
            <a:ext cx="3454865" cy="38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lways trying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449" y="1442723"/>
            <a:ext cx="2757570" cy="45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encouraging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70" y="1473201"/>
            <a:ext cx="4331793" cy="46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playful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249" y="1497915"/>
            <a:ext cx="2219970" cy="45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662131" y="1811347"/>
            <a:ext cx="3810207" cy="3810207"/>
          </a:xfrm>
          <a:prstGeom prst="ellipse">
            <a:avLst/>
          </a:prstGeom>
          <a:solidFill>
            <a:srgbClr val="F29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599" y="4083752"/>
            <a:ext cx="1204524" cy="1537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495" y="1514293"/>
            <a:ext cx="4124645" cy="39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125</Words>
  <Application>Microsoft Office PowerPoint</Application>
  <PresentationFormat>On-screen Show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Twinkl</vt:lpstr>
      <vt:lpstr>Office Theme</vt:lpstr>
      <vt:lpstr>PowerPoint Presentation</vt:lpstr>
      <vt:lpstr>Everyone Has Different Strengths</vt:lpstr>
      <vt:lpstr>adventurous</vt:lpstr>
      <vt:lpstr>fair</vt:lpstr>
      <vt:lpstr>persistent</vt:lpstr>
      <vt:lpstr>always trying</vt:lpstr>
      <vt:lpstr>encouraging</vt:lpstr>
      <vt:lpstr>playful</vt:lpstr>
      <vt:lpstr>patient</vt:lpstr>
      <vt:lpstr>loyal</vt:lpstr>
      <vt:lpstr>joyful</vt:lpstr>
      <vt:lpstr>kind</vt:lpstr>
      <vt:lpstr>happy</vt:lpstr>
      <vt:lpstr>creative</vt:lpstr>
      <vt:lpstr>helpful</vt:lpstr>
      <vt:lpstr>gentle</vt:lpstr>
      <vt:lpstr>strong</vt:lpstr>
      <vt:lpstr>honest</vt:lpstr>
      <vt:lpstr>thoughtful</vt:lpstr>
      <vt:lpstr>brave</vt:lpstr>
      <vt:lpstr>generous</vt:lpstr>
      <vt:lpstr>friendly</vt:lpstr>
      <vt:lpstr>hopeful</vt:lpstr>
      <vt:lpstr>optimistic</vt:lpstr>
      <vt:lpstr>What other strengths can you think of?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Ashby</dc:creator>
  <cp:lastModifiedBy>R Gleeson</cp:lastModifiedBy>
  <cp:revision>9</cp:revision>
  <dcterms:created xsi:type="dcterms:W3CDTF">2019-02-14T15:17:49Z</dcterms:created>
  <dcterms:modified xsi:type="dcterms:W3CDTF">2020-09-15T09:16:21Z</dcterms:modified>
</cp:coreProperties>
</file>