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0" r:id="rId3"/>
    <p:sldId id="279" r:id="rId4"/>
    <p:sldId id="2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8616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5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4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2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6213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0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0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4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295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209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54E961E-F2E1-40B6-A78D-12EAE4F47FBA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D1F655C-65E1-49E6-8132-AE400F5D0B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329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23593"/>
            <a:ext cx="9144000" cy="2143399"/>
          </a:xfrm>
        </p:spPr>
        <p:txBody>
          <a:bodyPr>
            <a:normAutofit/>
          </a:bodyPr>
          <a:lstStyle/>
          <a:p>
            <a:r>
              <a:rPr lang="en-GB" dirty="0" smtClean="0"/>
              <a:t>FREE Play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860" y="1340069"/>
            <a:ext cx="4397639" cy="3405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78" y="1340069"/>
            <a:ext cx="4296684" cy="340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AutoShape 2" descr="Free Afternoon Clip Art with No Background - Clipart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28750"/>
            <a:ext cx="10110651" cy="500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618" y="1571953"/>
            <a:ext cx="2105025" cy="2171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478" y="1371600"/>
            <a:ext cx="2857500" cy="1600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523" y="1571953"/>
            <a:ext cx="2143125" cy="214312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044347"/>
            <a:ext cx="2143125" cy="214312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1250" y="3434255"/>
            <a:ext cx="2143125" cy="2133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8978" y="4044347"/>
            <a:ext cx="1809091" cy="24111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1534" y="4041719"/>
            <a:ext cx="2667000" cy="17145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80862" y="1317734"/>
            <a:ext cx="2108638" cy="210863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884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time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092873"/>
            <a:ext cx="4059784" cy="30020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51" y="2086371"/>
            <a:ext cx="3917292" cy="3093893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565227" y="3270710"/>
            <a:ext cx="1450428" cy="75674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841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FREE Play </vt:lpstr>
      <vt:lpstr>PowerPoint Presentation</vt:lpstr>
      <vt:lpstr>PowerPoint Presentation</vt:lpstr>
      <vt:lpstr>Home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mornings</dc:title>
  <dc:creator>Kate Corey</dc:creator>
  <cp:lastModifiedBy>Kate Corey</cp:lastModifiedBy>
  <cp:revision>23</cp:revision>
  <dcterms:created xsi:type="dcterms:W3CDTF">2019-09-19T07:38:10Z</dcterms:created>
  <dcterms:modified xsi:type="dcterms:W3CDTF">2020-10-13T14:10:54Z</dcterms:modified>
</cp:coreProperties>
</file>