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86" r:id="rId4"/>
    <p:sldId id="284" r:id="rId5"/>
    <p:sldId id="287" r:id="rId6"/>
    <p:sldId id="289" r:id="rId7"/>
    <p:sldId id="288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9C8A-F4F2-464F-BB22-4DE89B61CA4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7B3-9822-478A-9A6E-CA3079838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EC18-2412-4B6F-A2DE-08D016921EC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0E7D-474B-4E58-B83E-8AA1FF76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5555F4-47BE-4721-8CA0-7B59355C00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584"/>
          <a:stretch/>
        </p:blipFill>
        <p:spPr bwMode="auto">
          <a:xfrm>
            <a:off x="0" y="-13773"/>
            <a:ext cx="9216154" cy="687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628800"/>
            <a:ext cx="4968552" cy="2664295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Spy School Spreadsheets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0680" y="5589240"/>
            <a:ext cx="1833320" cy="4766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Lesson 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9229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Formatting the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can alter any of the parts.</a:t>
            </a:r>
          </a:p>
          <a:p>
            <a:pPr lvl="1"/>
            <a:r>
              <a:rPr lang="en-GB" dirty="0" smtClean="0"/>
              <a:t>Format the title.</a:t>
            </a:r>
          </a:p>
          <a:p>
            <a:pPr lvl="1"/>
            <a:r>
              <a:rPr lang="en-GB" dirty="0" smtClean="0"/>
              <a:t>Format the background colour</a:t>
            </a:r>
          </a:p>
          <a:p>
            <a:pPr lvl="1"/>
            <a:r>
              <a:rPr lang="en-GB" dirty="0" smtClean="0"/>
              <a:t>Format the Data Series</a:t>
            </a:r>
          </a:p>
          <a:p>
            <a:pPr lvl="1"/>
            <a:r>
              <a:rPr lang="en-GB" dirty="0" smtClean="0"/>
              <a:t>Move or even remove the Legend</a:t>
            </a:r>
          </a:p>
          <a:p>
            <a:pPr lvl="1"/>
            <a:r>
              <a:rPr lang="en-GB" dirty="0" smtClean="0"/>
              <a:t>Format the X and Y Axis titles</a:t>
            </a:r>
          </a:p>
          <a:p>
            <a:pPr lvl="1"/>
            <a:r>
              <a:rPr lang="en-GB" dirty="0" smtClean="0"/>
              <a:t>Remove the gridlines</a:t>
            </a:r>
          </a:p>
          <a:p>
            <a:r>
              <a:rPr lang="en-GB" dirty="0" smtClean="0"/>
              <a:t>Change your graph to make it look more interesting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07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en-GB" dirty="0" smtClean="0"/>
              <a:t>You can also create graphs from data that is not next to each other.</a:t>
            </a:r>
          </a:p>
          <a:p>
            <a:r>
              <a:rPr lang="en-GB" dirty="0" smtClean="0"/>
              <a:t>Highlight A4 to A9</a:t>
            </a:r>
          </a:p>
          <a:p>
            <a:r>
              <a:rPr lang="en-GB" dirty="0" smtClean="0"/>
              <a:t>Hold down the Ctrl key on the keyboard</a:t>
            </a:r>
          </a:p>
          <a:p>
            <a:r>
              <a:rPr lang="en-GB" dirty="0" smtClean="0"/>
              <a:t>Highlight C4 to C9 then release the Ctrl Key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11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36095" y="1988840"/>
            <a:ext cx="3483429" cy="139337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86894" y="4041464"/>
            <a:ext cx="3381829" cy="140788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9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Create your graph as before.  Format it to look as follows: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12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696" y="2682775"/>
            <a:ext cx="5688632" cy="335158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6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Select the second worksheet called Temperatures.</a:t>
            </a:r>
          </a:p>
          <a:p>
            <a:r>
              <a:rPr lang="en-GB" dirty="0" smtClean="0"/>
              <a:t>Highlight A4 to C9.</a:t>
            </a:r>
          </a:p>
          <a:p>
            <a:r>
              <a:rPr lang="en-GB" dirty="0" smtClean="0"/>
              <a:t>Create a graph to show this data.</a:t>
            </a:r>
          </a:p>
          <a:p>
            <a:r>
              <a:rPr lang="en-GB" dirty="0" smtClean="0"/>
              <a:t>What is different about this graph?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13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01345" y="2204864"/>
            <a:ext cx="4752528" cy="292163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3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Pie Chart is used to show how much of the total each section takes up.</a:t>
            </a:r>
          </a:p>
          <a:p>
            <a:r>
              <a:rPr lang="en-GB" dirty="0" smtClean="0"/>
              <a:t>On the third worksheet called Population and area create a pie chart to show the population for each country.</a:t>
            </a:r>
          </a:p>
          <a:p>
            <a:r>
              <a:rPr lang="en-GB" dirty="0" smtClean="0"/>
              <a:t>Create a second pie chart to show the area of each country. (You will need to highlight data which is not next to each other.)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75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34150"/>
            <a:ext cx="3168352" cy="34849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Work through the handout to create a spreadsheet and graph and then use the graph to answer some questions.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15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1610026"/>
            <a:ext cx="321672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9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You are going to see three different types of graph and you need to give them their correct names.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16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3303525"/>
            <a:ext cx="1584176" cy="163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35930" y="3303525"/>
            <a:ext cx="1584176" cy="163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56243" y="3303525"/>
            <a:ext cx="1584176" cy="163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2" y="499642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Area</a:t>
            </a:r>
            <a:endParaRPr lang="en-GB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499642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Doughnut</a:t>
            </a:r>
            <a:endParaRPr lang="en-GB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40219" y="499642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Bubble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0475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60848"/>
            <a:ext cx="3456384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Work in pairs to decide which of the three graphs allow the reader to compare the data easily.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2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57750" y="1484784"/>
            <a:ext cx="3142642" cy="439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8" y="2088379"/>
            <a:ext cx="9216154" cy="62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Objective of the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5572" y="1412776"/>
            <a:ext cx="858490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Create a variety of graphs in a spreadsheet.</a:t>
            </a:r>
            <a:endParaRPr lang="en-GB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2636912"/>
            <a:ext cx="8435280" cy="3672408"/>
          </a:xfrm>
        </p:spPr>
        <p:txBody>
          <a:bodyPr>
            <a:normAutofit/>
          </a:bodyPr>
          <a:lstStyle/>
          <a:p>
            <a:r>
              <a:rPr lang="en-GB" dirty="0" smtClean="0"/>
              <a:t>All of you will:</a:t>
            </a:r>
          </a:p>
          <a:p>
            <a:pPr lvl="1"/>
            <a:r>
              <a:rPr lang="en-GB" dirty="0" smtClean="0"/>
              <a:t>Create a bar and pie chart.</a:t>
            </a:r>
          </a:p>
          <a:p>
            <a:r>
              <a:rPr lang="en-GB" dirty="0" smtClean="0"/>
              <a:t>Most of you will:</a:t>
            </a:r>
          </a:p>
          <a:p>
            <a:pPr lvl="1"/>
            <a:r>
              <a:rPr lang="en-GB" dirty="0" smtClean="0"/>
              <a:t>Format the graphs appropriately and use data which is not next to each other on the spreadsheet.</a:t>
            </a:r>
          </a:p>
          <a:p>
            <a:r>
              <a:rPr lang="en-GB" dirty="0" smtClean="0"/>
              <a:t>Some of you will:</a:t>
            </a:r>
          </a:p>
          <a:p>
            <a:pPr lvl="1"/>
            <a:r>
              <a:rPr lang="en-GB" dirty="0" smtClean="0"/>
              <a:t>Create a spreadsheet and graph from scratch and use the graph to answer questions.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7833-4D14-483B-82D3-A43835221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211960" y="1498085"/>
            <a:ext cx="461885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Everybody</a:t>
            </a:r>
            <a:r>
              <a:rPr lang="en-GB" dirty="0" smtClean="0"/>
              <a:t> should complete Tasks 1 to 3 to create a spreadsheet and graph.</a:t>
            </a:r>
          </a:p>
          <a:p>
            <a:r>
              <a:rPr lang="en-GB" b="1" u="sng" dirty="0" smtClean="0"/>
              <a:t>Some of you </a:t>
            </a:r>
            <a:r>
              <a:rPr lang="en-GB" dirty="0" smtClean="0"/>
              <a:t>may also want to get the extra marks by completing the extension activity.</a:t>
            </a:r>
          </a:p>
          <a:p>
            <a:r>
              <a:rPr lang="en-GB" dirty="0" smtClean="0"/>
              <a:t>This homework is due in next lesson.</a:t>
            </a:r>
          </a:p>
          <a:p>
            <a:r>
              <a:rPr lang="en-GB" dirty="0" smtClean="0"/>
              <a:t>Make sure you have written your homework clearly in your planner.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1484784"/>
            <a:ext cx="3384961" cy="466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 a spy you would need to know about a number of different countries.  </a:t>
            </a:r>
          </a:p>
          <a:p>
            <a:r>
              <a:rPr lang="en-GB" dirty="0" smtClean="0"/>
              <a:t>As there is a lot of data available it is a good idea to compare this data using a graph.</a:t>
            </a:r>
          </a:p>
          <a:p>
            <a:r>
              <a:rPr lang="en-GB" dirty="0" smtClean="0"/>
              <a:t>Many people find graphs easier to understand than looking at a page of numbers but you must make sure your graph makes sense and has a useful title so that people know what the graph is about.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39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Which type of graph did you decide upon in your pairs at the beginning of the lesson?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6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26885" y="2708920"/>
            <a:ext cx="5093387" cy="340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55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the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 Data </a:t>
            </a:r>
            <a:r>
              <a:rPr lang="en-GB" dirty="0" smtClean="0"/>
              <a:t>file from the school network into your work area.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7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07704" y="2708920"/>
            <a:ext cx="5328592" cy="332467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5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a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Highlight the data </a:t>
            </a:r>
            <a:br>
              <a:rPr lang="en-GB" dirty="0" smtClean="0"/>
            </a:br>
            <a:r>
              <a:rPr lang="en-GB" dirty="0" smtClean="0"/>
              <a:t>as shown.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Click on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a 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Column</a:t>
            </a:r>
            <a:r>
              <a:rPr lang="en-GB" dirty="0" smtClean="0"/>
              <a:t> chart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8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6016" y="1661886"/>
            <a:ext cx="2880320" cy="227921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76256" y="4149079"/>
            <a:ext cx="1656184" cy="180405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6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Parts of the Graph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9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59632" y="2039257"/>
            <a:ext cx="6480720" cy="376834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6588224" y="1628800"/>
            <a:ext cx="1800200" cy="720080"/>
          </a:xfrm>
          <a:prstGeom prst="wedgeRectCallout">
            <a:avLst>
              <a:gd name="adj1" fmla="val -113553"/>
              <a:gd name="adj2" fmla="val 5242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Title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840252" y="2924944"/>
            <a:ext cx="1800200" cy="720080"/>
          </a:xfrm>
          <a:prstGeom prst="wedgeRectCallout">
            <a:avLst>
              <a:gd name="adj1" fmla="val -56309"/>
              <a:gd name="adj2" fmla="val 1048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Legend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840252" y="5708085"/>
            <a:ext cx="1800200" cy="720080"/>
          </a:xfrm>
          <a:prstGeom prst="wedgeRectCallout">
            <a:avLst>
              <a:gd name="adj1" fmla="val -111134"/>
              <a:gd name="adj2" fmla="val -6246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X Axis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79512" y="4437111"/>
            <a:ext cx="904901" cy="1270973"/>
          </a:xfrm>
          <a:prstGeom prst="wedgeRectCallout">
            <a:avLst>
              <a:gd name="adj1" fmla="val 82128"/>
              <a:gd name="adj2" fmla="val -1149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Y Axis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151247" y="1679217"/>
            <a:ext cx="1800200" cy="720080"/>
          </a:xfrm>
          <a:prstGeom prst="wedgeRectCallout">
            <a:avLst>
              <a:gd name="adj1" fmla="val 37217"/>
              <a:gd name="adj2" fmla="val 1310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Gridlines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783513" y="4559254"/>
            <a:ext cx="2340632" cy="802432"/>
          </a:xfrm>
          <a:prstGeom prst="wedgeRectCallout">
            <a:avLst>
              <a:gd name="adj1" fmla="val -90141"/>
              <a:gd name="adj2" fmla="val -2733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Data Series</a:t>
            </a:r>
            <a:endParaRPr lang="en-GB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3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536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Spy School Spreadsheets</vt:lpstr>
      <vt:lpstr>Starter</vt:lpstr>
      <vt:lpstr>Objective of the lesson</vt:lpstr>
      <vt:lpstr>Homework</vt:lpstr>
      <vt:lpstr>Graphs</vt:lpstr>
      <vt:lpstr>Creating a graph</vt:lpstr>
      <vt:lpstr>Copy the File</vt:lpstr>
      <vt:lpstr>Creating a graph</vt:lpstr>
      <vt:lpstr>Parts of the Graph</vt:lpstr>
      <vt:lpstr>Formatting the graph</vt:lpstr>
      <vt:lpstr>Creating Graphs</vt:lpstr>
      <vt:lpstr>Creating Graphs</vt:lpstr>
      <vt:lpstr>Creating Graphs</vt:lpstr>
      <vt:lpstr>Pie Chart</vt:lpstr>
      <vt:lpstr>Extension Activity</vt:lpstr>
      <vt:lpstr>Plenary</vt:lpstr>
    </vt:vector>
  </TitlesOfParts>
  <Company>RushmoorSchool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Wilkin</dc:creator>
  <cp:lastModifiedBy>Nichola Wilkin</cp:lastModifiedBy>
  <cp:revision>97</cp:revision>
  <cp:lastPrinted>2012-06-27T14:44:17Z</cp:lastPrinted>
  <dcterms:created xsi:type="dcterms:W3CDTF">2012-06-27T11:06:02Z</dcterms:created>
  <dcterms:modified xsi:type="dcterms:W3CDTF">2013-01-07T16:35:51Z</dcterms:modified>
</cp:coreProperties>
</file>